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831850"/>
            <a:ext cx="2903524" cy="2710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2200" b="1" i="0" u="none">
                <a:solidFill>
                  <a:srgbClr val="000000"/>
                </a:solidFill>
                <a:latin typeface="Arial"/>
              </a:rPr>
              <a:t>Sample project note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3354019" cy="1478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>
                <a:solidFill>
                  <a:srgbClr val="000000"/>
                </a:solidFill>
                <a:latin typeface="Arial"/>
              </a:rPr>
              <a:t>Synthetic example only. No customer information.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52600"/>
            <a:ext cx="3193389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Prepare a short report and review every output.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60600"/>
            <a:ext cx="1923135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Item                         Quantity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578100"/>
            <a:ext cx="1550517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Paper                      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95600"/>
            <a:ext cx="1524914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Folders                     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831850"/>
            <a:ext cx="2903524" cy="2710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2200" b="1" i="0" u="none">
                <a:solidFill>
                  <a:srgbClr val="000000"/>
                </a:solidFill>
                <a:latin typeface="Arial"/>
              </a:rPr>
              <a:t>Sample project note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71600"/>
            <a:ext cx="3354019" cy="1478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>
                <a:solidFill>
                  <a:srgbClr val="000000"/>
                </a:solidFill>
                <a:latin typeface="Arial"/>
              </a:rPr>
              <a:t>Synthetic example only. No customer information.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52600"/>
            <a:ext cx="3193389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Prepare a short report and review every output.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60600"/>
            <a:ext cx="1923135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Item                         Quantity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578100"/>
            <a:ext cx="1550517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Paper                      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95600"/>
            <a:ext cx="1524914" cy="1478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r>
              <a:rPr sz="1200" b="0" i="0" u="none" spc="0">
                <a:solidFill>
                  <a:srgbClr val="000000"/>
                </a:solidFill>
                <a:latin typeface="Arial"/>
              </a:rPr>
              <a:t>Folders                     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